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0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8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6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3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6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8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4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2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646B-DB4C-4249-A5D1-81B845A7233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713C-9AD8-46DA-B83E-E0986C55F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6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3" y="0"/>
            <a:ext cx="12223763" cy="71104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EC3E411-0BA3-4864-B59D-03899691F1B3}"/>
              </a:ext>
            </a:extLst>
          </p:cNvPr>
          <p:cNvSpPr txBox="1"/>
          <p:nvPr/>
        </p:nvSpPr>
        <p:spPr>
          <a:xfrm>
            <a:off x="208690" y="157880"/>
            <a:ext cx="16922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1" dirty="0">
                <a:solidFill>
                  <a:schemeClr val="bg1"/>
                </a:solidFill>
                <a:latin typeface="Vagabond" pitchFamily="2" charset="0"/>
                <a:cs typeface="B Titr" panose="00000700000000000000" pitchFamily="2" charset="-78"/>
              </a:rPr>
              <a:t>TECHNICAL AND VOCATIONAL UNIVERSITY OF MARKAZI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82590" y="124097"/>
            <a:ext cx="9324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مراسم تکریم  و معارفه مسئول دفتر نهاد نمایندگی مقام معظم رهبری</a:t>
            </a:r>
          </a:p>
          <a:p>
            <a:pPr algn="ctr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 در دانشگاه فنی و حرفه ای واحد استان مرکزی </a:t>
            </a:r>
            <a:endParaRPr lang="en-US" sz="2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396" y="3555239"/>
            <a:ext cx="5176768" cy="2386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92" y="3555239"/>
            <a:ext cx="5176768" cy="2386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401" y="1156044"/>
            <a:ext cx="3997895" cy="1839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309" y="875000"/>
            <a:ext cx="3089596" cy="2314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93" y="883948"/>
            <a:ext cx="3089596" cy="23147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15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27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Titr</vt:lpstr>
      <vt:lpstr>Calibri</vt:lpstr>
      <vt:lpstr>Calibri Light</vt:lpstr>
      <vt:lpstr>Vagabond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Amk-rashidi</dc:creator>
  <cp:lastModifiedBy>sh-khadimi</cp:lastModifiedBy>
  <cp:revision>100</cp:revision>
  <dcterms:created xsi:type="dcterms:W3CDTF">2022-04-03T06:48:56Z</dcterms:created>
  <dcterms:modified xsi:type="dcterms:W3CDTF">2023-03-13T05:28:52Z</dcterms:modified>
</cp:coreProperties>
</file>