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BDA40DE-D173-4A15-AB50-C25071EADAF6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A747552-3FD6-4194-BA08-90FBADBD95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4716" y="2667000"/>
            <a:ext cx="3313355" cy="3200400"/>
          </a:xfrm>
        </p:spPr>
        <p:txBody>
          <a:bodyPr>
            <a:normAutofit/>
          </a:bodyPr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گزارش عملکرد دهه  فجر و 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گرامیداشت روز زن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/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دانشکده فنی و حرفه ای دختران اراک اطهر</a:t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/>
            </a:r>
            <a:br>
              <a:rPr lang="fa-IR" sz="2000" dirty="0">
                <a:cs typeface="B Titr" panose="00000700000000000000" pitchFamily="2" charset="-78"/>
              </a:rPr>
            </a:br>
            <a:r>
              <a:rPr lang="fa-IR" sz="2000" dirty="0">
                <a:cs typeface="B Titr" panose="00000700000000000000" pitchFamily="2" charset="-78"/>
              </a:rPr>
              <a:t>بهمن ماه </a:t>
            </a:r>
            <a:r>
              <a:rPr lang="fa-IR" sz="2400" dirty="0">
                <a:cs typeface="B Titr" panose="00000700000000000000" pitchFamily="2" charset="-78"/>
              </a:rPr>
              <a:t>99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1" y="3048000"/>
            <a:ext cx="3276600" cy="2895600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</a:pPr>
            <a:r>
              <a:rPr lang="fa-IR" sz="2000" dirty="0">
                <a:solidFill>
                  <a:schemeClr val="accent1"/>
                </a:solidFill>
                <a:latin typeface="+mj-lt"/>
                <a:ea typeface="+mj-ea"/>
                <a:cs typeface="B Titr" panose="00000700000000000000" pitchFamily="2" charset="-78"/>
              </a:rPr>
              <a:t>       </a:t>
            </a:r>
            <a:endParaRPr lang="en-US" sz="2000" dirty="0">
              <a:solidFill>
                <a:schemeClr val="accent1"/>
              </a:solidFill>
              <a:latin typeface="+mj-lt"/>
              <a:ea typeface="+mj-ea"/>
              <a:cs typeface="B Titr" panose="00000700000000000000" pitchFamily="2" charset="-78"/>
            </a:endParaRPr>
          </a:p>
        </p:txBody>
      </p:sp>
      <p:pic>
        <p:nvPicPr>
          <p:cNvPr id="1026" name="Picture 2" descr="C:\Users\modir-ghroeh\Documents\ارم دانشگا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865"/>
            <a:ext cx="3029891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90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024744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گزارش مسابقات ورزشی دانشکده فنی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حرفه ای دختران 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اطهر اراک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2" descr="E:\فرهنگی 99\گزارشات\photo_2021-02-16_21-06-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86" y="2324100"/>
            <a:ext cx="5275441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36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828800"/>
            <a:ext cx="7024744" cy="3048000"/>
          </a:xfrm>
        </p:spPr>
        <p:txBody>
          <a:bodyPr>
            <a:normAutofit fontScale="90000"/>
          </a:bodyPr>
          <a:lstStyle/>
          <a:p>
            <a:pPr algn="just" rtl="1"/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مناسبت چهل و دومین </a:t>
            </a:r>
            <a:r>
              <a:rPr lang="fa-IR" sz="2800" smtClean="0">
                <a:solidFill>
                  <a:schemeClr val="tx1"/>
                </a:solidFill>
                <a:cs typeface="B Nazanin" panose="00000400000000000000" pitchFamily="2" charset="-78"/>
              </a:rPr>
              <a:t>سالگرد پیروزی شکوهمند انقلاب اسلامی،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مسابقات ورزشی بین  بانوان  دانشکده فنی و حرفه ای دختران اطهر اراک و دانشکده فنی و حرفه ای امیر کبیربرگزارشد.</a:t>
            </a:r>
            <a:r>
              <a:rPr lang="en-US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800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مسابقات در سه رشته بدمینتون ، تنیس روی میز و دارت برگزار شد که در سه رشته همکاران دانشکده فنی و حرفه ای  امیر کبیر حائز رتبه برتر شدند . </a:t>
            </a:r>
            <a:r>
              <a:rPr lang="fa-IR" dirty="0" smtClean="0">
                <a:cs typeface="B Nazanin" panose="00000400000000000000" pitchFamily="2" charset="-78"/>
              </a:rPr>
              <a:t/>
            </a:r>
            <a:br>
              <a:rPr lang="fa-IR" dirty="0" smtClean="0">
                <a:cs typeface="B Nazanin" panose="00000400000000000000" pitchFamily="2" charset="-78"/>
              </a:rPr>
            </a:b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3619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103531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207337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1539625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15792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91" y="2324100"/>
            <a:ext cx="5267830" cy="3508375"/>
          </a:xfrm>
        </p:spPr>
      </p:pic>
    </p:spTree>
    <p:extLst>
      <p:ext uri="{BB962C8B-B14F-4D97-AF65-F5344CB8AC3E}">
        <p14:creationId xmlns:p14="http://schemas.microsoft.com/office/powerpoint/2010/main" val="49887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221</TotalTime>
  <Words>79</Words>
  <Application>Microsoft Office PowerPoint</Application>
  <PresentationFormat>On-screen Show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 Nazanin</vt:lpstr>
      <vt:lpstr>B Titr</vt:lpstr>
      <vt:lpstr>Century Gothic</vt:lpstr>
      <vt:lpstr>Wingdings 2</vt:lpstr>
      <vt:lpstr>Austin</vt:lpstr>
      <vt:lpstr>گزارش عملکرد دهه  فجر و  گرامیداشت روز زن  دانشکده فنی و حرفه ای دختران اراک اطهر  بهمن ماه 99</vt:lpstr>
      <vt:lpstr>گزارش مسابقات ورزشی دانشکده فنی و حرفه ای دختران اطهر اراک </vt:lpstr>
      <vt:lpstr>به مناسبت چهل و دومین سالگرد پیروزی شکوهمند انقلاب اسلامی، مسابقات ورزشی بین  بانوان  دانشکده فنی و حرفه ای دختران اطهر اراک و دانشکده فنی و حرفه ای امیر کبیربرگزارشد. مسابقات در سه رشته بدمینتون ، تنیس روی میز و دارت برگزار شد که در سه رشته همکاران دانشکده فنی و حرفه ای  امیر کبیر حائز رتبه برتر شدند .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modir-ghroeh</dc:creator>
  <cp:lastModifiedBy>m.tootoonchi</cp:lastModifiedBy>
  <cp:revision>13</cp:revision>
  <dcterms:created xsi:type="dcterms:W3CDTF">2021-02-09T06:42:28Z</dcterms:created>
  <dcterms:modified xsi:type="dcterms:W3CDTF">2021-02-17T05:41:13Z</dcterms:modified>
</cp:coreProperties>
</file>